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88"/>
    <p:restoredTop sz="81600"/>
  </p:normalViewPr>
  <p:slideViewPr>
    <p:cSldViewPr snapToGrid="0" snapToObjects="1">
      <p:cViewPr>
        <p:scale>
          <a:sx n="87" d="100"/>
          <a:sy n="87" d="100"/>
        </p:scale>
        <p:origin x="144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D73A21-4D53-8445-80AA-1FA7B351458F}" type="datetimeFigureOut">
              <a:rPr lang="en-US" smtClean="0"/>
              <a:t>8/15/19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3EC411-1D72-7E4F-9B4A-E24D884F9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180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HCI </a:t>
            </a:r>
            <a:r>
              <a:rPr lang="ko-KR" altLang="en-US" dirty="0"/>
              <a:t>분야에서 특히 </a:t>
            </a:r>
            <a:r>
              <a:rPr lang="en-US" altLang="ko-KR" dirty="0"/>
              <a:t>UX </a:t>
            </a:r>
            <a:r>
              <a:rPr lang="ko-KR" altLang="en-US" dirty="0"/>
              <a:t>연구에는 </a:t>
            </a:r>
            <a:r>
              <a:rPr lang="en-US" altLang="ko-KR" dirty="0"/>
              <a:t>aesthetic (</a:t>
            </a:r>
            <a:r>
              <a:rPr lang="ko-KR" altLang="en-US" dirty="0"/>
              <a:t>미적</a:t>
            </a:r>
            <a:r>
              <a:rPr lang="en-US" altLang="ko-KR" dirty="0"/>
              <a:t>)</a:t>
            </a:r>
            <a:r>
              <a:rPr lang="ko-KR" altLang="en-US" dirty="0"/>
              <a:t> 연구가 활발하게 진행되었다</a:t>
            </a:r>
            <a:r>
              <a:rPr lang="en-US" altLang="ko-KR" dirty="0"/>
              <a:t>.</a:t>
            </a:r>
            <a:r>
              <a:rPr lang="ko-KR" altLang="en-US" dirty="0"/>
              <a:t> 많은 연구는</a:t>
            </a:r>
            <a:r>
              <a:rPr lang="en-US" altLang="ko-KR" dirty="0"/>
              <a:t> aesthetic</a:t>
            </a:r>
            <a:r>
              <a:rPr lang="ko-KR" altLang="en-US" dirty="0"/>
              <a:t>가 </a:t>
            </a:r>
            <a:r>
              <a:rPr lang="en-US" altLang="ko-KR" dirty="0"/>
              <a:t>(First bullet list)</a:t>
            </a:r>
            <a:r>
              <a:rPr lang="ko-KR" altLang="en-US" dirty="0"/>
              <a:t>에 어떤 영향을 주는지 보았다</a:t>
            </a:r>
            <a:r>
              <a:rPr lang="en-US" altLang="ko-KR" dirty="0"/>
              <a:t>.</a:t>
            </a:r>
            <a:r>
              <a:rPr lang="ko-KR" altLang="en-US" dirty="0"/>
              <a:t> 몇몇 연구들은 </a:t>
            </a:r>
            <a:r>
              <a:rPr lang="en-US" altLang="ko-KR" dirty="0"/>
              <a:t>Usability-Aesthetic</a:t>
            </a:r>
            <a:r>
              <a:rPr lang="ko-KR" altLang="en-US" dirty="0"/>
              <a:t>의 상호작용을 지지하였지만 다른 연구들은 이 관계를 찾지 못 했다</a:t>
            </a:r>
            <a:r>
              <a:rPr lang="en-US" altLang="ko-KR" dirty="0"/>
              <a:t>.</a:t>
            </a:r>
            <a:r>
              <a:rPr lang="ko-KR" altLang="en-US" dirty="0"/>
              <a:t> 그 이유는 대부분 연구들은 </a:t>
            </a:r>
            <a:r>
              <a:rPr lang="en-US" altLang="ko-KR" dirty="0"/>
              <a:t>correlative study </a:t>
            </a:r>
            <a:r>
              <a:rPr lang="ko-KR" altLang="en-US" dirty="0"/>
              <a:t>형식으로 진행되었기 때문이라고 하였다</a:t>
            </a:r>
            <a:r>
              <a:rPr lang="en-US" altLang="ko-KR" dirty="0"/>
              <a:t>.</a:t>
            </a:r>
            <a:r>
              <a:rPr lang="ko-KR" altLang="en-US" dirty="0"/>
              <a:t> 따라서 본 연구는 </a:t>
            </a:r>
            <a:r>
              <a:rPr lang="en-US" altLang="ko-KR" dirty="0"/>
              <a:t>usability </a:t>
            </a:r>
            <a:r>
              <a:rPr lang="ko-KR" altLang="en-US" dirty="0"/>
              <a:t>와 </a:t>
            </a:r>
            <a:r>
              <a:rPr lang="en-US" altLang="ko-KR" dirty="0"/>
              <a:t>aesthetics</a:t>
            </a:r>
            <a:r>
              <a:rPr lang="ko-KR" altLang="en-US" dirty="0" err="1"/>
              <a:t>를</a:t>
            </a:r>
            <a:r>
              <a:rPr lang="ko-KR" altLang="en-US" dirty="0"/>
              <a:t> 통제하여 </a:t>
            </a:r>
            <a:r>
              <a:rPr lang="en-US" altLang="ko-KR" dirty="0"/>
              <a:t>experimental study</a:t>
            </a:r>
            <a:r>
              <a:rPr lang="ko-KR" altLang="en-US" dirty="0" err="1"/>
              <a:t>를</a:t>
            </a:r>
            <a:r>
              <a:rPr lang="ko-KR" altLang="en-US" dirty="0"/>
              <a:t> 진행했다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C411-1D72-7E4F-9B4A-E24D884F9B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03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대부분의 </a:t>
            </a:r>
            <a:r>
              <a:rPr lang="en-US" altLang="ko-KR" dirty="0"/>
              <a:t>correlative </a:t>
            </a:r>
            <a:r>
              <a:rPr lang="ko-KR" altLang="en-US" dirty="0"/>
              <a:t>연구의 방법론은 참여자가 어떤 제품을 사용하기 전</a:t>
            </a:r>
            <a:r>
              <a:rPr lang="en-US" altLang="ko-KR" dirty="0"/>
              <a:t>/</a:t>
            </a:r>
            <a:r>
              <a:rPr lang="ko-KR" altLang="en-US" dirty="0"/>
              <a:t>후의 </a:t>
            </a:r>
            <a:r>
              <a:rPr lang="en-US" altLang="ko-KR" dirty="0"/>
              <a:t>perceived usability </a:t>
            </a:r>
            <a:r>
              <a:rPr lang="ko-KR" altLang="en-US" dirty="0"/>
              <a:t>와 </a:t>
            </a:r>
            <a:r>
              <a:rPr lang="en-US" altLang="ko-KR" dirty="0"/>
              <a:t>perceived aesthetics</a:t>
            </a:r>
            <a:r>
              <a:rPr lang="ko-KR" altLang="en-US" dirty="0"/>
              <a:t>을 측정하는 방법으로 이루어 졌다</a:t>
            </a:r>
            <a:r>
              <a:rPr lang="en-US" altLang="ko-KR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C411-1D72-7E4F-9B4A-E24D884F9B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761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05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18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455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81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555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586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896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2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678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205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983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022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50" r:id="rId6"/>
    <p:sldLayoutId id="2147483745" r:id="rId7"/>
    <p:sldLayoutId id="2147483746" r:id="rId8"/>
    <p:sldLayoutId id="2147483747" r:id="rId9"/>
    <p:sldLayoutId id="2147483749" r:id="rId10"/>
    <p:sldLayoutId id="214748374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ow boat on a body of water&#10;&#10;Description automatically generated">
            <a:extLst>
              <a:ext uri="{FF2B5EF4-FFF2-40B4-BE49-F238E27FC236}">
                <a16:creationId xmlns:a16="http://schemas.microsoft.com/office/drawing/2014/main" id="{37F330A4-785D-4C86-95C6-0CFAE3E83F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13772D-C92F-A74E-8C35-DAE8FA02B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tx1"/>
                </a:solidFill>
              </a:rPr>
              <a:t>Is beautiful really usable? Toward understanding the relation between usability, aesthetics, and affect in HCI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EA97B6-DD9A-C04C-AA1C-AF7433922A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>
            <a:normAutofit/>
          </a:bodyPr>
          <a:lstStyle/>
          <a:p>
            <a:r>
              <a:rPr lang="en-US" dirty="0" err="1"/>
              <a:t>Tuch</a:t>
            </a:r>
            <a:r>
              <a:rPr lang="en-US" dirty="0"/>
              <a:t> et al., 2012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01476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CA46A-DE91-264A-B586-2757EE5EB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1A637-8417-E24C-91FE-58C9DA755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Influence of aesthetics 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Trust and credibility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Perception of usability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Usability testing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Overall impression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Aesthetics is one of the most frequently researched dimensions in studies of UX </a:t>
            </a:r>
          </a:p>
        </p:txBody>
      </p:sp>
    </p:spTree>
    <p:extLst>
      <p:ext uri="{BB962C8B-B14F-4D97-AF65-F5344CB8AC3E}">
        <p14:creationId xmlns:p14="http://schemas.microsoft.com/office/powerpoint/2010/main" val="3039095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C37C5-AB35-684F-A8DD-514BB8965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beautiful is usable (Correlative)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C1EB8-AC79-804D-8B76-3379D5D0E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61ECD-CD77-8644-AE28-5FE2852BB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29" y="1932038"/>
            <a:ext cx="12000271" cy="445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79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F9DA1-E805-6344-B3F2-2B601474A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155" y="286603"/>
            <a:ext cx="10285525" cy="1450757"/>
          </a:xfrm>
        </p:spPr>
        <p:txBody>
          <a:bodyPr/>
          <a:lstStyle/>
          <a:p>
            <a:pPr algn="ctr"/>
            <a:r>
              <a:rPr lang="en-US" dirty="0"/>
              <a:t>What is beautiful is usable (Experimental)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D546A-6F3C-DC49-AF4E-A40D223C07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946787"/>
            <a:ext cx="12192000" cy="433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6951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33D3C"/>
      </a:dk2>
      <a:lt2>
        <a:srgbClr val="E9E7E4"/>
      </a:lt2>
      <a:accent1>
        <a:srgbClr val="4C71C4"/>
      </a:accent1>
      <a:accent2>
        <a:srgbClr val="675CC0"/>
      </a:accent2>
      <a:accent3>
        <a:srgbClr val="8B4CC4"/>
      </a:accent3>
      <a:accent4>
        <a:srgbClr val="AC3AB2"/>
      </a:accent4>
      <a:accent5>
        <a:srgbClr val="C44C99"/>
      </a:accent5>
      <a:accent6>
        <a:srgbClr val="B5415B"/>
      </a:accent6>
      <a:hlink>
        <a:srgbClr val="9E7D34"/>
      </a:hlink>
      <a:folHlink>
        <a:srgbClr val="848484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157</Words>
  <Application>Microsoft Macintosh PowerPoint</Application>
  <PresentationFormat>Widescreen</PresentationFormat>
  <Paragraphs>16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RetrospectVTI</vt:lpstr>
      <vt:lpstr>Is beautiful really usable? Toward understanding the relation between usability, aesthetics, and affect in HCI </vt:lpstr>
      <vt:lpstr>Introduction </vt:lpstr>
      <vt:lpstr>What is beautiful is usable (Correlative)</vt:lpstr>
      <vt:lpstr>What is beautiful is usable (Experimental)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beautiful really usable? Toward understanding the relation between usability, aesthetics, and affect in HCI </dc:title>
  <dc:creator>김환이</dc:creator>
  <cp:lastModifiedBy>김환이</cp:lastModifiedBy>
  <cp:revision>6</cp:revision>
  <dcterms:created xsi:type="dcterms:W3CDTF">2019-08-14T16:25:33Z</dcterms:created>
  <dcterms:modified xsi:type="dcterms:W3CDTF">2019-08-14T23:33:15Z</dcterms:modified>
</cp:coreProperties>
</file>